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9" r:id="rId3"/>
    <p:sldId id="259" r:id="rId4"/>
    <p:sldId id="258" r:id="rId5"/>
    <p:sldId id="257" r:id="rId6"/>
    <p:sldId id="260" r:id="rId7"/>
    <p:sldId id="261" r:id="rId8"/>
    <p:sldId id="263" r:id="rId9"/>
    <p:sldId id="265" r:id="rId10"/>
    <p:sldId id="264" r:id="rId11"/>
    <p:sldId id="266" r:id="rId12"/>
    <p:sldId id="267" r:id="rId13"/>
    <p:sldId id="271" r:id="rId14"/>
    <p:sldId id="268" r:id="rId15"/>
    <p:sldId id="272" r:id="rId16"/>
    <p:sldId id="26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50656-04D2-F244-9DBB-5A4B5D362312}" type="datetimeFigureOut">
              <a:rPr lang="en-US" smtClean="0"/>
              <a:t>9/30/14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E25DB8-E252-2D49-BDDB-50140ED7E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487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25DB8-E252-2D49-BDDB-50140ED7EE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16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25DB8-E252-2D49-BDDB-50140ED7EE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440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Students have left working</a:t>
            </a:r>
            <a:r>
              <a:rPr lang="en-US" baseline="0" dirty="0" smtClean="0"/>
              <a:t> with me and began an IEP. Doing the same parts of Wilson and ask why they can’t use the </a:t>
            </a:r>
            <a:r>
              <a:rPr lang="en-US" baseline="0" dirty="0" err="1" smtClean="0"/>
              <a:t>iPads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25DB8-E252-2D49-BDDB-50140ED7EE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683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25DB8-E252-2D49-BDDB-50140ED7EE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109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the apps with the </a:t>
            </a:r>
            <a:r>
              <a:rPr lang="en-US" dirty="0" err="1" smtClean="0"/>
              <a:t>ipad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25DB8-E252-2D49-BDDB-50140ED7EE3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648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Try to model with </a:t>
            </a:r>
            <a:r>
              <a:rPr lang="en-US" dirty="0" err="1" smtClean="0"/>
              <a:t>ipad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25DB8-E252-2D49-BDDB-50140ED7EE3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512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Connecting all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ipads</a:t>
            </a:r>
            <a:r>
              <a:rPr lang="en-US" baseline="0" dirty="0" smtClean="0"/>
              <a:t> onto you laptop. Using </a:t>
            </a:r>
            <a:r>
              <a:rPr lang="en-US" baseline="0" dirty="0" err="1" smtClean="0"/>
              <a:t>Airserver</a:t>
            </a:r>
            <a:r>
              <a:rPr lang="en-US" baseline="0" dirty="0" smtClean="0"/>
              <a:t>. All can be working on same thing and can project.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25DB8-E252-2D49-BDDB-50140ED7EE3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171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25DB8-E252-2D49-BDDB-50140ED7EE3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1541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25DB8-E252-2D49-BDDB-50140ED7EE3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380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D8DEE8-7A87-4E01-8ADE-4C49CDD43F74}" type="datetime1">
              <a:rPr lang="en-US" smtClean="0"/>
              <a:pPr/>
              <a:t>9/30/14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9461-E3EB-40CD-B93F-E5CBBBD8E0BA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A7543-9AAE-4E9F-B28C-4FCCFD07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78FA3-38AD-400D-A4D2-18E8EF129E5F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F424-F111-43CB-9C75-D52325012943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A8BBF0-342D-409A-9C0A-B1B451E92883}" type="datetime1">
              <a:rPr lang="en-US" smtClean="0"/>
              <a:pPr/>
              <a:t>9/30/14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A190-4BDC-4D39-B5BB-A14B3E8B1B3D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52F2-9B11-4FC0-9217-7D20B3AC9849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3737-8506-438E-ABC0-0BE7E06DCCA6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D58AA-1C84-40C9-BFEE-631CCB17636C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42C1-4E96-413B-B72E-6C4B39D85C9D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2AA2-D442-471A-9D69-80392E1E581D}" type="datetime1">
              <a:rPr lang="en-US" smtClean="0"/>
              <a:pPr/>
              <a:t>9/30/14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C43563C-D9B3-4432-B336-144C997D6215}" type="datetime1">
              <a:rPr lang="en-US" smtClean="0"/>
              <a:pPr/>
              <a:t>9/30/14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EAtEDwnVLnI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edmodo.com/hom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kludes@coalcityschools.or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://www.showme.com/Katie-Lures%23ShowMes" TargetMode="External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way to make interventions interactive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Pading with Interventions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070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creen Shot 2014-09-30 at 10.06.45 PM.pn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2" r="6612"/>
          <a:stretch>
            <a:fillRect/>
          </a:stretch>
        </p:blipFill>
        <p:spPr>
          <a:xfrm>
            <a:off x="457200" y="1719072"/>
            <a:ext cx="1727200" cy="1921595"/>
          </a:xfr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Whiteboard HD– this app allows you to do sorts and create things and move them.</a:t>
            </a:r>
            <a:r>
              <a:rPr lang="en-US" dirty="0"/>
              <a:t> </a:t>
            </a:r>
            <a:r>
              <a:rPr lang="en-US" dirty="0" smtClean="0"/>
              <a:t>($4.99)</a:t>
            </a:r>
          </a:p>
          <a:p>
            <a:r>
              <a:rPr lang="en-US" dirty="0" err="1" smtClean="0"/>
              <a:t>Dropbox</a:t>
            </a:r>
            <a:r>
              <a:rPr lang="en-US" dirty="0" smtClean="0"/>
              <a:t>---holds files for whiteboard as well as </a:t>
            </a:r>
            <a:r>
              <a:rPr lang="en-US" smtClean="0"/>
              <a:t>iAnnotate</a:t>
            </a: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apps for any intervention</a:t>
            </a:r>
            <a:endParaRPr lang="en-US" dirty="0"/>
          </a:p>
        </p:txBody>
      </p:sp>
      <p:pic>
        <p:nvPicPr>
          <p:cNvPr id="6" name="Picture 5" descr="Screen Shot 2014-09-30 at 10.09.0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3987800"/>
            <a:ext cx="20320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585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https://www.youtube.com/watch?v=</a:t>
            </a:r>
            <a:r>
              <a:rPr lang="en-US" dirty="0" smtClean="0">
                <a:hlinkClick r:id="rId2"/>
              </a:rPr>
              <a:t>EAtEDwnVLnI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was created using Puppet Pals—Director’s Pass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Another fun one Sock Puppets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Apps. . .What can you make</a:t>
            </a:r>
            <a:endParaRPr lang="en-US" dirty="0"/>
          </a:p>
        </p:txBody>
      </p:sp>
      <p:pic>
        <p:nvPicPr>
          <p:cNvPr id="7" name="Picture 6" descr="Screen Shot 2014-09-30 at 10.08.3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460" y="2527299"/>
            <a:ext cx="1320800" cy="1380067"/>
          </a:xfrm>
          <a:prstGeom prst="rect">
            <a:avLst/>
          </a:prstGeom>
        </p:spPr>
      </p:pic>
      <p:pic>
        <p:nvPicPr>
          <p:cNvPr id="8" name="Picture 7" descr="Screen Shot 2014-09-30 at 10.16.2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317" y="3496733"/>
            <a:ext cx="18415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205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Kidblog</a:t>
            </a:r>
            <a:r>
              <a:rPr lang="en-US" dirty="0" smtClean="0"/>
              <a:t>—creating a blog for the class.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b="1" dirty="0" err="1" smtClean="0"/>
              <a:t>Edmodo</a:t>
            </a:r>
            <a:r>
              <a:rPr lang="en-US" dirty="0" smtClean="0"/>
              <a:t>---secure and only can get in with the right code. </a:t>
            </a:r>
          </a:p>
          <a:p>
            <a:pPr lvl="1"/>
            <a:r>
              <a:rPr lang="pl-PL" dirty="0">
                <a:hlinkClick r:id="rId2"/>
              </a:rPr>
              <a:t>https://www.edmodo.com/</a:t>
            </a:r>
            <a:r>
              <a:rPr lang="pl-PL" dirty="0" smtClean="0">
                <a:hlinkClick r:id="rId2"/>
              </a:rPr>
              <a:t>home</a:t>
            </a:r>
            <a:endParaRPr lang="pl-PL" dirty="0" smtClean="0"/>
          </a:p>
          <a:p>
            <a:pPr lvl="1"/>
            <a:endParaRPr lang="pl-PL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Media—Even for Young Kids</a:t>
            </a:r>
            <a:endParaRPr lang="en-US" dirty="0"/>
          </a:p>
        </p:txBody>
      </p:sp>
      <p:pic>
        <p:nvPicPr>
          <p:cNvPr id="4" name="Picture 3" descr="Screen Shot 2014-09-30 at 10.18.4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333" y="4871296"/>
            <a:ext cx="1441449" cy="1255183"/>
          </a:xfrm>
          <a:prstGeom prst="rect">
            <a:avLst/>
          </a:prstGeom>
        </p:spPr>
      </p:pic>
      <p:pic>
        <p:nvPicPr>
          <p:cNvPr id="5" name="Picture 4" descr="Screen Shot 2014-09-30 at 10.20.2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655" y="1719071"/>
            <a:ext cx="954617" cy="115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363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RAZ-KIDS---- My favorite app. This app allows my students to read stories at their level, listen to the story, and take quizzes.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App that you can use for reading---Yearly Cost</a:t>
            </a:r>
            <a:endParaRPr lang="en-US" dirty="0"/>
          </a:p>
        </p:txBody>
      </p:sp>
      <p:pic>
        <p:nvPicPr>
          <p:cNvPr id="7" name="Picture 6" descr="Screen Shot 2014-09-30 at 10.37.1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569633"/>
            <a:ext cx="4284133" cy="355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51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it as an exit tag.</a:t>
            </a:r>
          </a:p>
          <a:p>
            <a:endParaRPr lang="en-US" dirty="0"/>
          </a:p>
          <a:p>
            <a:r>
              <a:rPr lang="en-US" dirty="0" smtClean="0"/>
              <a:t>Show </a:t>
            </a:r>
            <a:r>
              <a:rPr lang="en-US" dirty="0" err="1" smtClean="0"/>
              <a:t>pics</a:t>
            </a:r>
            <a:r>
              <a:rPr lang="en-US" dirty="0" smtClean="0"/>
              <a:t> of activities students are doing</a:t>
            </a:r>
          </a:p>
          <a:p>
            <a:endParaRPr lang="en-US" dirty="0"/>
          </a:p>
          <a:p>
            <a:r>
              <a:rPr lang="en-US" dirty="0" smtClean="0"/>
              <a:t>Put clips from show me on feed</a:t>
            </a:r>
          </a:p>
          <a:p>
            <a:endParaRPr lang="en-US" dirty="0"/>
          </a:p>
          <a:p>
            <a:r>
              <a:rPr lang="en-US" dirty="0" smtClean="0"/>
              <a:t>Keep in contact with administrators—superintendent with my students</a:t>
            </a:r>
          </a:p>
          <a:p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twitter.com</a:t>
            </a:r>
            <a:r>
              <a:rPr lang="en-US" dirty="0"/>
              <a:t>/</a:t>
            </a:r>
            <a:r>
              <a:rPr lang="en-US" dirty="0" err="1"/>
              <a:t>ReadingRealm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@</a:t>
            </a:r>
            <a:r>
              <a:rPr lang="en-US" dirty="0" err="1" smtClean="0"/>
              <a:t>ReadingRealm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861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hlinkClick r:id="rId2"/>
              </a:rPr>
              <a:t>kludes@coalcityschools.org</a:t>
            </a:r>
            <a:endParaRPr lang="en-US" sz="4400" dirty="0" smtClean="0"/>
          </a:p>
          <a:p>
            <a:endParaRPr lang="en-US" sz="4400" dirty="0"/>
          </a:p>
          <a:p>
            <a:r>
              <a:rPr lang="en-US" sz="4400" dirty="0" smtClean="0"/>
              <a:t>@</a:t>
            </a:r>
            <a:r>
              <a:rPr lang="en-US" sz="4400" dirty="0" err="1" smtClean="0"/>
              <a:t>kludes</a:t>
            </a:r>
            <a:endParaRPr lang="en-US" sz="4400" dirty="0" smtClean="0"/>
          </a:p>
          <a:p>
            <a:endParaRPr lang="en-US" sz="4400" dirty="0"/>
          </a:p>
          <a:p>
            <a:pPr marL="45720" indent="0">
              <a:buNone/>
            </a:pPr>
            <a:endParaRPr lang="en-US" sz="4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541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Follow me @</a:t>
            </a:r>
            <a:r>
              <a:rPr lang="en-US" dirty="0" err="1" smtClean="0"/>
              <a:t>kludes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Follow Us @</a:t>
            </a:r>
            <a:r>
              <a:rPr lang="en-US" dirty="0" err="1" smtClean="0"/>
              <a:t>ReadingRealm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829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questions when you have them</a:t>
            </a:r>
          </a:p>
          <a:p>
            <a:endParaRPr lang="en-US" dirty="0"/>
          </a:p>
          <a:p>
            <a:r>
              <a:rPr lang="en-US" dirty="0" smtClean="0"/>
              <a:t>Best part of conference is the collaboration---Please Collaborate!</a:t>
            </a:r>
          </a:p>
          <a:p>
            <a:endParaRPr lang="en-US" dirty="0"/>
          </a:p>
          <a:p>
            <a:r>
              <a:rPr lang="en-US" dirty="0" smtClean="0"/>
              <a:t>If you feel this doesn’t meet your needs. . .please go ahead and walk out</a:t>
            </a:r>
          </a:p>
          <a:p>
            <a:endParaRPr lang="en-US" dirty="0"/>
          </a:p>
          <a:p>
            <a:r>
              <a:rPr lang="en-US" dirty="0" smtClean="0"/>
              <a:t>Not an expert so if you </a:t>
            </a:r>
            <a:r>
              <a:rPr lang="en-US" dirty="0" err="1" smtClean="0"/>
              <a:t>kn</a:t>
            </a:r>
            <a:r>
              <a:rPr lang="pl-PL" dirty="0" err="1" smtClean="0"/>
              <a:t>ow</a:t>
            </a:r>
            <a:r>
              <a:rPr lang="en-US" dirty="0" smtClean="0"/>
              <a:t> more. . .please add</a:t>
            </a:r>
          </a:p>
          <a:p>
            <a:endParaRPr lang="en-US" dirty="0"/>
          </a:p>
          <a:p>
            <a:r>
              <a:rPr lang="en-US" dirty="0" smtClean="0"/>
              <a:t>Want a comfortable learning environment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Housekeeping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597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Been in education for 13 years.</a:t>
            </a:r>
          </a:p>
          <a:p>
            <a:r>
              <a:rPr lang="en-US" dirty="0" smtClean="0"/>
              <a:t>5 years as a 3</a:t>
            </a:r>
            <a:r>
              <a:rPr lang="en-US" baseline="30000" dirty="0" smtClean="0"/>
              <a:t>rd</a:t>
            </a:r>
            <a:r>
              <a:rPr lang="en-US" dirty="0" smtClean="0"/>
              <a:t> grade teacher</a:t>
            </a:r>
          </a:p>
          <a:p>
            <a:r>
              <a:rPr lang="en-US" dirty="0" smtClean="0"/>
              <a:t>2 years as K-5 Literacy Coach</a:t>
            </a:r>
          </a:p>
          <a:p>
            <a:r>
              <a:rPr lang="en-US" dirty="0" smtClean="0"/>
              <a:t>2 years as HS/MS Reading Specialist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 years as 2/3</a:t>
            </a:r>
            <a:r>
              <a:rPr lang="en-US" baseline="30000" dirty="0" smtClean="0"/>
              <a:t>rd</a:t>
            </a:r>
            <a:r>
              <a:rPr lang="en-US" dirty="0" smtClean="0"/>
              <a:t> grade Reading Specialist</a:t>
            </a:r>
          </a:p>
          <a:p>
            <a:r>
              <a:rPr lang="en-US" dirty="0" smtClean="0"/>
              <a:t>Currently serving on Research and Studies Committee</a:t>
            </a:r>
          </a:p>
          <a:p>
            <a:r>
              <a:rPr lang="en-US" dirty="0" smtClean="0"/>
              <a:t>A mom of 2 soon to be 3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About 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61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4-09-30 at 9.32.20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82" b="11582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you?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38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Makes things more interactive</a:t>
            </a:r>
          </a:p>
          <a:p>
            <a:endParaRPr lang="en-US" sz="3200" dirty="0"/>
          </a:p>
          <a:p>
            <a:r>
              <a:rPr lang="en-US" sz="3200" dirty="0" smtClean="0"/>
              <a:t>Students feel that they are “playing” instead of learning</a:t>
            </a:r>
          </a:p>
          <a:p>
            <a:endParaRPr lang="en-US" sz="3200" dirty="0"/>
          </a:p>
          <a:p>
            <a:r>
              <a:rPr lang="en-US" sz="3200" dirty="0" smtClean="0"/>
              <a:t>Keeps reading interesting and helps to motivate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the </a:t>
            </a:r>
            <a:r>
              <a:rPr lang="en-US" dirty="0" err="1" smtClean="0"/>
              <a:t>ipads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905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Fundations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Wilson</a:t>
            </a:r>
          </a:p>
          <a:p>
            <a:endParaRPr lang="en-US" dirty="0"/>
          </a:p>
          <a:p>
            <a:r>
              <a:rPr lang="en-US" dirty="0" smtClean="0"/>
              <a:t>Leveled Literacy System</a:t>
            </a:r>
          </a:p>
          <a:p>
            <a:endParaRPr lang="en-US" dirty="0"/>
          </a:p>
          <a:p>
            <a:r>
              <a:rPr lang="en-US" dirty="0" smtClean="0"/>
              <a:t>Supplement with:</a:t>
            </a:r>
          </a:p>
          <a:p>
            <a:pPr lvl="1"/>
            <a:r>
              <a:rPr lang="en-US" dirty="0" smtClean="0"/>
              <a:t>Strategies that work</a:t>
            </a:r>
          </a:p>
          <a:p>
            <a:pPr lvl="1"/>
            <a:r>
              <a:rPr lang="en-US" dirty="0" smtClean="0"/>
              <a:t>Comprehension Toolkit</a:t>
            </a:r>
          </a:p>
          <a:p>
            <a:pPr lvl="1"/>
            <a:r>
              <a:rPr lang="en-US" dirty="0" smtClean="0"/>
              <a:t>Research Based Methods</a:t>
            </a:r>
          </a:p>
          <a:p>
            <a:pPr lvl="1"/>
            <a:r>
              <a:rPr lang="en-US" dirty="0" smtClean="0"/>
              <a:t>And anything that works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Programs I 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074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Wilson</a:t>
            </a:r>
            <a:endParaRPr lang="en-US" dirty="0"/>
          </a:p>
        </p:txBody>
      </p:sp>
      <p:pic>
        <p:nvPicPr>
          <p:cNvPr id="7" name="Content Placeholder 6" descr="Screen Shot 2014-09-30 at 9.48.05 PM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5" b="4085"/>
          <a:stretch>
            <a:fillRect/>
          </a:stretch>
        </p:blipFill>
        <p:spPr>
          <a:xfrm>
            <a:off x="694266" y="2362200"/>
            <a:ext cx="2116667" cy="1168400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What the app does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4199468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ABC Magnets</a:t>
            </a:r>
            <a:r>
              <a:rPr lang="en-US" dirty="0" smtClean="0"/>
              <a:t>---Gives magnetic letters to use for part 6 and 7 (FREE OR 1.99 for all parts)</a:t>
            </a:r>
            <a:endParaRPr lang="en-US" dirty="0"/>
          </a:p>
          <a:p>
            <a:r>
              <a:rPr lang="en-US" b="1" dirty="0" smtClean="0"/>
              <a:t>Show Me</a:t>
            </a:r>
            <a:r>
              <a:rPr lang="en-US" dirty="0" smtClean="0"/>
              <a:t>– can use as a whiteboard—use for many things but usually part 8 of Wilson---can record writing. (FREE)</a:t>
            </a:r>
          </a:p>
          <a:p>
            <a:r>
              <a:rPr lang="pl-PL" dirty="0">
                <a:hlinkClick r:id="rId4"/>
              </a:rPr>
              <a:t>http://www.showme.com/Katie-Lures#</a:t>
            </a:r>
            <a:r>
              <a:rPr lang="pl-PL" dirty="0" smtClean="0">
                <a:hlinkClick r:id="rId4"/>
              </a:rPr>
              <a:t>ShowMes</a:t>
            </a:r>
            <a:endParaRPr lang="pl-PL" dirty="0" smtClean="0"/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Apps I use Everyday</a:t>
            </a:r>
            <a:endParaRPr lang="en-US" dirty="0"/>
          </a:p>
        </p:txBody>
      </p:sp>
      <p:pic>
        <p:nvPicPr>
          <p:cNvPr id="10" name="Picture 9" descr="Screen Shot 2014-09-30 at 9.50.5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700462"/>
            <a:ext cx="2438401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649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creen Shot 2014-09-30 at 9.56.11 PM.pn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" r="863"/>
          <a:stretch>
            <a:fillRect/>
          </a:stretch>
        </p:blipFill>
        <p:spPr>
          <a:xfrm>
            <a:off x="457200" y="1719073"/>
            <a:ext cx="1828800" cy="1447460"/>
          </a:xfr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iAnnotate</a:t>
            </a:r>
            <a:r>
              <a:rPr lang="en-US" dirty="0" smtClean="0"/>
              <a:t>---can scan all papers that you would normally copy. Then write on them with </a:t>
            </a:r>
            <a:r>
              <a:rPr lang="en-US" dirty="0" err="1" smtClean="0"/>
              <a:t>ipad</a:t>
            </a:r>
            <a:r>
              <a:rPr lang="en-US" dirty="0" smtClean="0"/>
              <a:t>.---Usually put into drop box first.   ($9.99)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Apps for Wilson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883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creen Shot 2014-09-22 at 8.41.15 A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75" b="13975"/>
          <a:stretch>
            <a:fillRect/>
          </a:stretch>
        </p:blipFill>
        <p:spPr>
          <a:xfrm>
            <a:off x="380999" y="1719070"/>
            <a:ext cx="8407893" cy="4986529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use </a:t>
            </a:r>
            <a:r>
              <a:rPr lang="en-US" dirty="0" err="1" smtClean="0"/>
              <a:t>iannotate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590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123</TotalTime>
  <Words>569</Words>
  <Application>Microsoft Macintosh PowerPoint</Application>
  <PresentationFormat>On-screen Show (4:3)</PresentationFormat>
  <Paragraphs>103</Paragraphs>
  <Slides>16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Grid</vt:lpstr>
      <vt:lpstr>iPading with Interventions</vt:lpstr>
      <vt:lpstr>Housekeeping</vt:lpstr>
      <vt:lpstr>A Little About Me</vt:lpstr>
      <vt:lpstr>Who Are you?</vt:lpstr>
      <vt:lpstr>Why use the ipads</vt:lpstr>
      <vt:lpstr>Programs I use</vt:lpstr>
      <vt:lpstr>Apps I use Everyday</vt:lpstr>
      <vt:lpstr>More Apps for Wilson</vt:lpstr>
      <vt:lpstr>Ways to use iannotate</vt:lpstr>
      <vt:lpstr>Fun apps for any intervention</vt:lpstr>
      <vt:lpstr>Fun Apps. . .What can you make</vt:lpstr>
      <vt:lpstr>Social Media—Even for Young Kids</vt:lpstr>
      <vt:lpstr>Final App that you can use for reading---Yearly Cost</vt:lpstr>
      <vt:lpstr>Twitter</vt:lpstr>
      <vt:lpstr>Contact me</vt:lpstr>
      <vt:lpstr>Please Follow Us @ReadingRealm</vt:lpstr>
    </vt:vector>
  </TitlesOfParts>
  <Company>Coal City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iPading with Interventions</dc:title>
  <dc:creator>Katie Ludes</dc:creator>
  <cp:lastModifiedBy>Katie Ludes</cp:lastModifiedBy>
  <cp:revision>8</cp:revision>
  <dcterms:created xsi:type="dcterms:W3CDTF">2014-10-01T01:37:33Z</dcterms:created>
  <dcterms:modified xsi:type="dcterms:W3CDTF">2014-10-01T03:44:23Z</dcterms:modified>
</cp:coreProperties>
</file>